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6858000" cx="12192000"/>
  <p:notesSz cx="6858000" cy="9144000"/>
  <p:embeddedFontLst>
    <p:embeddedFont>
      <p:font typeface="Noto Sans KR"/>
      <p:regular r:id="rId11"/>
      <p:bold r:id="rId12"/>
    </p:embeddedFont>
    <p:embeddedFont>
      <p:font typeface="Do Hyeon"/>
      <p:regular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4" roundtripDataSignature="AMtx7miM+vIZvVYPa5rHBagFsXI1iCtU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otoSansKR-regular.fntdata"/><Relationship Id="rId10" Type="http://schemas.openxmlformats.org/officeDocument/2006/relationships/slide" Target="slides/slide6.xml"/><Relationship Id="rId13" Type="http://schemas.openxmlformats.org/officeDocument/2006/relationships/font" Target="fonts/DoHyeon-regular.fntdata"/><Relationship Id="rId12" Type="http://schemas.openxmlformats.org/officeDocument/2006/relationships/font" Target="fonts/NotoSansKR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1.png>
</file>

<file path=ppt/media/image13.png>
</file>

<file path=ppt/media/image2.pn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안녕하십니까 시각장애인을 위한 코디 추천 시스템 3차 데모 발표를 맡은 최아로인입니다. 저번 발표에서의 지적 사항과 간략하게 데모 순서 언급 후 데모 발표 시작하겠습니다.</a:t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먼저 지난 발표에서의 지적 사항과 그에 대한 답변입니다.</a:t>
            </a:r>
            <a:endParaRPr/>
          </a:p>
        </p:txBody>
      </p:sp>
      <p:sp>
        <p:nvSpPr>
          <p:cNvPr id="101" name="Google Shape;101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715c5d8da4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먼저 서울시각장애인복지관의 답변 내용입니다.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앱의 전체적인 구조 파악이 어렵다는 피드백을 받아 로그인 후 첫 화면으로 사용설명서의 앱 구성 설명 페이지가 나오도록 수정하였습니다.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색상 표현 방식의 수정이 필요하다는 피드백을 받아 다음과 같이 수정하였습니다.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2차 발표 이후 수정된 기능들과 UI로 다시 자문을 요청하였는데 전체적으로 긍정적인 답변을 받았으며, 뒤로가기 버튼 추가 의견을 받아 해당 버튼을 추가하여 수정하였습니다. </a:t>
            </a:r>
            <a:endParaRPr/>
          </a:p>
        </p:txBody>
      </p:sp>
      <p:sp>
        <p:nvSpPr>
          <p:cNvPr id="118" name="Google Shape;118;g2715c5d8da4_0_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80477edda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시각 장애인 분과의 인터뷰 내용입니다.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다음과 같은 의견을 받아 수정을 진행하였습니다.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객체의 이름은 간단하게, 내용은 사용설명서에 구체적으로 명시하였고. 후천적 시각장애인으로 범위를 한정하였으며, 대표 기능 2가지, 각 기능이 5단계를 넘어가지 않도록 구성하였습니다.</a:t>
            </a:r>
            <a:endParaRPr/>
          </a:p>
        </p:txBody>
      </p:sp>
      <p:sp>
        <p:nvSpPr>
          <p:cNvPr id="129" name="Google Shape;129;g2c80477edda_2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15c5d8d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데모 순서는 다음과 같습니다. 이 중 기능 구현이 아직 진행되는 부분은 빨간 박스 안에 내용들입니다.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의류 분류 기능 모델은 완성되었지만, 아직 서버에 미적용되어 의류 인식 화면이 진행 중에 있고,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색상 인식 및 추천은 색 세분화 완료 후 색 추출 기능도 완료하였습니다. 카메라 의류 인식 화면이 완성된 후 서버에 적용 예정입니다.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인식된 코디 추천 기능은 알고리즘 진행 중에 있습니다.</a:t>
            </a:r>
            <a:endParaRPr/>
          </a:p>
        </p:txBody>
      </p:sp>
      <p:sp>
        <p:nvSpPr>
          <p:cNvPr id="139" name="Google Shape;139;g2715c5d8da4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0" name="Google Shape;150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" name="Google Shape;1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9457175" y="687050"/>
            <a:ext cx="283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종합설계 </a:t>
            </a:r>
            <a:r>
              <a:rPr b="1" lang="ko-KR" sz="20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3차 데모 발표</a:t>
            </a:r>
            <a:endParaRPr b="0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5780600" y="2206600"/>
            <a:ext cx="52005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-KR" sz="60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시각장애인</a:t>
            </a:r>
            <a:r>
              <a:rPr b="1" i="0" lang="ko-KR" sz="6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을</a:t>
            </a:r>
            <a:r>
              <a:rPr b="1" i="0" lang="ko-KR" sz="15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6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위한</a:t>
            </a:r>
            <a:r>
              <a:rPr b="1" i="0" lang="ko-KR" sz="15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endParaRPr b="1" i="0" sz="15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-KR" sz="60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코디</a:t>
            </a:r>
            <a:r>
              <a:rPr b="1" i="0" lang="ko-KR" sz="15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6000" u="none" cap="none" strike="noStrik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추천</a:t>
            </a:r>
            <a:r>
              <a:rPr b="1" i="0" lang="ko-KR" sz="15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6000" u="none" cap="none" strike="noStrik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endParaRPr b="0" i="0" sz="6000" u="none" cap="none" strike="noStrike">
              <a:solidFill>
                <a:srgbClr val="0070C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778300" y="4068300"/>
            <a:ext cx="6202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Outfit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Recommendation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System </a:t>
            </a:r>
            <a:endParaRPr b="1" i="0" sz="3300" u="none" cap="none" strike="noStrik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for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Visually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Impaired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33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Person</a:t>
            </a:r>
            <a:endParaRPr b="0" i="0" sz="3300" u="none" cap="none" strike="noStrik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49328" y="-1224150"/>
            <a:ext cx="6202900" cy="5339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23925" y="4854450"/>
            <a:ext cx="2652549" cy="262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0800000">
            <a:off x="9455050" y="1092375"/>
            <a:ext cx="2736950" cy="98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1"/>
          <p:cNvGrpSpPr/>
          <p:nvPr/>
        </p:nvGrpSpPr>
        <p:grpSpPr>
          <a:xfrm>
            <a:off x="179426" y="5275750"/>
            <a:ext cx="3512749" cy="1257350"/>
            <a:chOff x="206626" y="5185025"/>
            <a:chExt cx="3512749" cy="1257350"/>
          </a:xfrm>
        </p:grpSpPr>
        <p:sp>
          <p:nvSpPr>
            <p:cNvPr id="91" name="Google Shape;91;p1"/>
            <p:cNvSpPr txBox="1"/>
            <p:nvPr/>
          </p:nvSpPr>
          <p:spPr>
            <a:xfrm>
              <a:off x="206626" y="5272675"/>
              <a:ext cx="1885200" cy="11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(팀장) 2018150009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        2019156028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        2020152037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        2020152039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92" name="Google Shape;92;p1"/>
            <p:cNvSpPr txBox="1"/>
            <p:nvPr/>
          </p:nvSpPr>
          <p:spPr>
            <a:xfrm>
              <a:off x="2313275" y="5185025"/>
              <a:ext cx="1406100" cy="121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김주환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장민준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정윤진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ko-KR" sz="1600" u="none" cap="none" strike="noStrik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최아로인</a:t>
              </a:r>
              <a:endParaRPr b="0" i="0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93" name="Google Shape;93;p1"/>
          <p:cNvSpPr/>
          <p:nvPr/>
        </p:nvSpPr>
        <p:spPr>
          <a:xfrm>
            <a:off x="0" y="5202500"/>
            <a:ext cx="4048200" cy="36300"/>
          </a:xfrm>
          <a:prstGeom prst="rect">
            <a:avLst/>
          </a:prstGeom>
          <a:solidFill>
            <a:srgbClr val="5D6D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731100" y="4677588"/>
            <a:ext cx="29094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ko-KR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지도교수  :  박정민	(서명)</a:t>
            </a:r>
            <a:endParaRPr b="0" i="0" sz="16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4017900" y="5146850"/>
            <a:ext cx="147000" cy="147600"/>
          </a:xfrm>
          <a:prstGeom prst="ellipse">
            <a:avLst/>
          </a:prstGeom>
          <a:solidFill>
            <a:srgbClr val="5D6D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9455050" y="1087250"/>
            <a:ext cx="105600" cy="108300"/>
          </a:xfrm>
          <a:prstGeom prst="ellipse">
            <a:avLst/>
          </a:prstGeom>
          <a:solidFill>
            <a:srgbClr val="30A7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0867175" y="1092375"/>
            <a:ext cx="12726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2024.0</a:t>
            </a:r>
            <a:r>
              <a:rPr lang="ko-KR"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5</a:t>
            </a:r>
            <a:r>
              <a:rPr b="0" i="0" lang="ko-KR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  <a:r>
              <a:rPr lang="ko-KR"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15</a:t>
            </a:r>
            <a:r>
              <a:rPr b="0" i="0" lang="ko-KR" sz="16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  <a:endParaRPr b="0" i="0" sz="16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24050" y="4598375"/>
            <a:ext cx="1018800" cy="56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7"/>
          <p:cNvSpPr txBox="1"/>
          <p:nvPr/>
        </p:nvSpPr>
        <p:spPr>
          <a:xfrm>
            <a:off x="293500" y="197250"/>
            <a:ext cx="9672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lang="ko-KR" sz="50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지적</a:t>
            </a:r>
            <a:r>
              <a:rPr b="1" lang="ko-KR" sz="5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   </a:t>
            </a:r>
            <a:r>
              <a:rPr b="1" lang="ko-KR" sz="50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사항</a:t>
            </a:r>
            <a:r>
              <a:rPr b="1" lang="ko-KR" sz="5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     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</a:t>
            </a:r>
            <a:r>
              <a:rPr b="1" lang="ko-KR" sz="50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3</a:t>
            </a:r>
            <a:r>
              <a:rPr b="1" i="0" lang="ko-KR" sz="5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)</a:t>
            </a:r>
            <a:endParaRPr b="1" i="0" sz="5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07" name="Google Shape;107;p7"/>
          <p:cNvSpPr txBox="1"/>
          <p:nvPr/>
        </p:nvSpPr>
        <p:spPr>
          <a:xfrm>
            <a:off x="1715900" y="4912975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b="1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A1. </a:t>
            </a:r>
            <a:r>
              <a:rPr b="1"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색상 세분화 및 추천 색상 DB 구체화, 이외의 기능 구현 진행 중</a:t>
            </a:r>
            <a:endParaRPr b="0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7"/>
          <p:cNvSpPr txBox="1"/>
          <p:nvPr/>
        </p:nvSpPr>
        <p:spPr>
          <a:xfrm>
            <a:off x="1715900" y="5807288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b="1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A3, </a:t>
            </a:r>
            <a:r>
              <a:rPr b="1"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A4</a:t>
            </a:r>
            <a:r>
              <a:rPr b="1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. </a:t>
            </a:r>
            <a:r>
              <a:rPr b="1"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서울시각장애인복지관</a:t>
            </a:r>
            <a:r>
              <a:rPr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에 자문 요청 및 실제 </a:t>
            </a:r>
            <a:r>
              <a:rPr b="1"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시각장애인</a:t>
            </a:r>
            <a:r>
              <a:rPr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인터뷰 요청</a:t>
            </a:r>
            <a:endParaRPr b="0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9" name="Google Shape;109;p7"/>
          <p:cNvSpPr txBox="1"/>
          <p:nvPr/>
        </p:nvSpPr>
        <p:spPr>
          <a:xfrm>
            <a:off x="1715900" y="5360138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b="1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A2. </a:t>
            </a:r>
            <a:r>
              <a:rPr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지역 날씨</a:t>
            </a:r>
            <a:r>
              <a:rPr b="1"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검색 시 음성 인식 기능</a:t>
            </a:r>
            <a:r>
              <a:rPr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추가</a:t>
            </a:r>
            <a:endParaRPr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0" name="Google Shape;110;p7"/>
          <p:cNvSpPr txBox="1"/>
          <p:nvPr/>
        </p:nvSpPr>
        <p:spPr>
          <a:xfrm>
            <a:off x="1715900" y="2294813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b="1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Q1.</a:t>
            </a:r>
            <a:r>
              <a:rPr b="0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주변 환경을 제외한 메인 기능의 구현 구체화 필요</a:t>
            </a:r>
            <a:endParaRPr b="0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1" name="Google Shape;111;p7"/>
          <p:cNvSpPr txBox="1"/>
          <p:nvPr/>
        </p:nvSpPr>
        <p:spPr>
          <a:xfrm>
            <a:off x="1715900" y="2719350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b="1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Q2.</a:t>
            </a:r>
            <a:r>
              <a:rPr b="0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시각용 특화된 단말기 제어 필요</a:t>
            </a:r>
            <a:endParaRPr b="0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2" name="Google Shape;112;p7"/>
          <p:cNvSpPr txBox="1"/>
          <p:nvPr/>
        </p:nvSpPr>
        <p:spPr>
          <a:xfrm>
            <a:off x="1715900" y="3143875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b="1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Q3</a:t>
            </a:r>
            <a:r>
              <a:rPr b="0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. </a:t>
            </a:r>
            <a:r>
              <a:rPr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시각장애인에게 적합한 UI인지 조사</a:t>
            </a:r>
            <a:endParaRPr b="0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3" name="Google Shape;113;p7"/>
          <p:cNvSpPr txBox="1"/>
          <p:nvPr/>
        </p:nvSpPr>
        <p:spPr>
          <a:xfrm>
            <a:off x="1411110" y="17480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b="1" i="0" lang="ko-KR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지난 발표에서의 지적 사항</a:t>
            </a:r>
            <a:endParaRPr b="0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4" name="Google Shape;114;p7"/>
          <p:cNvSpPr txBox="1"/>
          <p:nvPr/>
        </p:nvSpPr>
        <p:spPr>
          <a:xfrm>
            <a:off x="1411110" y="4355560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b="1" i="0" lang="ko-KR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지적 사항에 대한 답변</a:t>
            </a:r>
            <a:endParaRPr b="0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5" name="Google Shape;115;p7"/>
          <p:cNvSpPr txBox="1"/>
          <p:nvPr/>
        </p:nvSpPr>
        <p:spPr>
          <a:xfrm>
            <a:off x="1715900" y="3580138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b="1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Q</a:t>
            </a:r>
            <a:r>
              <a:rPr b="1"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4</a:t>
            </a:r>
            <a:r>
              <a:rPr b="0" i="0" lang="ko-KR" sz="20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. </a:t>
            </a:r>
            <a:r>
              <a:rPr lang="ko-KR" sz="200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실제 장애인 입장에서 조사</a:t>
            </a:r>
            <a:endParaRPr b="0" i="0" sz="2000" u="none" cap="none" strike="noStrik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g2715c5d8da4_0_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2715c5d8da4_0_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2715c5d8da4_0_8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2715c5d8da4_0_85"/>
          <p:cNvSpPr txBox="1"/>
          <p:nvPr/>
        </p:nvSpPr>
        <p:spPr>
          <a:xfrm>
            <a:off x="293500" y="197250"/>
            <a:ext cx="9672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b="1" lang="ko-KR" sz="50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지적</a:t>
            </a:r>
            <a:r>
              <a:rPr b="1" lang="ko-KR" sz="5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   </a:t>
            </a:r>
            <a:r>
              <a:rPr b="1" lang="ko-KR" sz="50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사항</a:t>
            </a:r>
            <a:r>
              <a:rPr b="1" lang="ko-KR" sz="5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     </a:t>
            </a:r>
            <a:r>
              <a:rPr b="1" lang="ko-KR" sz="50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(2/3)</a:t>
            </a:r>
            <a:endParaRPr b="1" sz="50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4" name="Google Shape;124;g2715c5d8da4_0_85"/>
          <p:cNvSpPr txBox="1"/>
          <p:nvPr/>
        </p:nvSpPr>
        <p:spPr>
          <a:xfrm>
            <a:off x="1715900" y="4455775"/>
            <a:ext cx="102213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44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●"/>
            </a:pPr>
            <a:r>
              <a:rPr lang="ko-KR" sz="20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UI 수정 후 자문 요청</a:t>
            </a:r>
            <a:endParaRPr sz="20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○"/>
            </a:pPr>
            <a:r>
              <a:rPr b="1" lang="ko-KR" sz="20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UI가 직관적이고 간단해서 시각장애인이 사용하기에 적합하다는 긍정적인 답변</a:t>
            </a:r>
            <a:endParaRPr b="1" sz="20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KR"/>
              <a:buChar char="●"/>
            </a:pPr>
            <a:r>
              <a:rPr lang="ko-KR" sz="20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직관적인 [뒤로가기] 버튼 추가 의견</a:t>
            </a:r>
            <a:endParaRPr b="0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KR"/>
              <a:buChar char="○"/>
            </a:pPr>
            <a:r>
              <a:rPr b="1" lang="ko-KR" sz="20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메인 페이지를 제외한 모든 페이지에 [뒤로가기] 버튼 추가</a:t>
            </a:r>
            <a:endParaRPr b="1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5" name="Google Shape;125;g2715c5d8da4_0_85"/>
          <p:cNvSpPr txBox="1"/>
          <p:nvPr/>
        </p:nvSpPr>
        <p:spPr>
          <a:xfrm>
            <a:off x="1715900" y="2371013"/>
            <a:ext cx="102213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44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●"/>
            </a:pPr>
            <a:r>
              <a:rPr b="0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앱 사용시 전체적인 구조 파악의 어려움</a:t>
            </a:r>
            <a:endParaRPr b="0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KR"/>
              <a:buChar char="○"/>
            </a:pPr>
            <a:r>
              <a:rPr b="1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앱 실행 시 첫 화면으로 사용설명서의 앱 구성 설명 명시</a:t>
            </a:r>
            <a:endParaRPr b="1" sz="20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KR"/>
              <a:buChar char="●"/>
            </a:pPr>
            <a:r>
              <a:rPr b="0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색상 표현 방법 : 표현이 길어지면 오히려 불편함</a:t>
            </a:r>
            <a:endParaRPr b="0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KR"/>
              <a:buChar char="○"/>
            </a:pPr>
            <a:r>
              <a:rPr b="1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“어둡고 짙은 검은색” -&gt; “어두운 검은색”으로 변경</a:t>
            </a:r>
            <a:endParaRPr b="1" sz="20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6" name="Google Shape;126;g2715c5d8da4_0_85"/>
          <p:cNvSpPr txBox="1"/>
          <p:nvPr/>
        </p:nvSpPr>
        <p:spPr>
          <a:xfrm>
            <a:off x="1411110" y="16718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b="1" i="0" lang="ko-KR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서울시각장애인복지관</a:t>
            </a:r>
            <a:endParaRPr b="1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g2c80477edda_2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2c80477edda_2_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2c80477edda_2_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2c80477edda_2_5"/>
          <p:cNvSpPr txBox="1"/>
          <p:nvPr/>
        </p:nvSpPr>
        <p:spPr>
          <a:xfrm>
            <a:off x="293500" y="197250"/>
            <a:ext cx="9672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b="1" lang="ko-KR" sz="50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지적</a:t>
            </a:r>
            <a:r>
              <a:rPr b="1" lang="ko-KR" sz="5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   </a:t>
            </a:r>
            <a:r>
              <a:rPr b="1" lang="ko-KR" sz="50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사항</a:t>
            </a:r>
            <a:r>
              <a:rPr b="1" lang="ko-KR" sz="5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     </a:t>
            </a:r>
            <a:r>
              <a:rPr b="1" lang="ko-KR" sz="50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(3/3)</a:t>
            </a:r>
            <a:endParaRPr b="1" sz="50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5" name="Google Shape;135;g2c80477edda_2_5"/>
          <p:cNvSpPr txBox="1"/>
          <p:nvPr/>
        </p:nvSpPr>
        <p:spPr>
          <a:xfrm>
            <a:off x="1715900" y="2474575"/>
            <a:ext cx="102213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44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●"/>
            </a:pPr>
            <a:r>
              <a:rPr b="0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각 객체의 이름이 길어서 혼란스럽거나, 짧아서 이해하기 어려움</a:t>
            </a:r>
            <a:endParaRPr b="0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KR"/>
              <a:buChar char="○"/>
            </a:pPr>
            <a:r>
              <a:rPr b="1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객체의 이름은 간단하게 명시하되, 내용은 사용설명서에 구체적으로 명시</a:t>
            </a:r>
            <a:endParaRPr b="1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KR"/>
              <a:buChar char="●"/>
            </a:pPr>
            <a:r>
              <a:rPr b="0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코디 추천 내용이 선천적/후천적 시각장애인을 만족시킬 수 있는가?</a:t>
            </a:r>
            <a:endParaRPr b="0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KR"/>
              <a:buChar char="○"/>
            </a:pPr>
            <a:r>
              <a:rPr b="1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후천적 시각장애인으로 범위 한정</a:t>
            </a:r>
            <a:endParaRPr b="1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KR"/>
              <a:buChar char="●"/>
            </a:pPr>
            <a:r>
              <a:rPr b="0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다단계 메뉴 방식을 사용하되 단계가 길지 않아야 함</a:t>
            </a:r>
            <a:endParaRPr b="0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KR"/>
              <a:buChar char="○"/>
            </a:pPr>
            <a:r>
              <a:rPr b="1" i="0" lang="ko-KR" sz="20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대표 기능은 2가지, 각 기능이 5단계를 넘어가지 않도록 구성</a:t>
            </a:r>
            <a:endParaRPr b="1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6" name="Google Shape;136;g2c80477edda_2_5"/>
          <p:cNvSpPr txBox="1"/>
          <p:nvPr/>
        </p:nvSpPr>
        <p:spPr>
          <a:xfrm>
            <a:off x="1411110" y="1688560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b="1" i="0" lang="ko-KR" sz="2500" u="none" cap="none" strike="noStrik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시각장애인 인터뷰</a:t>
            </a:r>
            <a:endParaRPr b="0" i="0" sz="2000" u="none" cap="none" strike="noStrik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g2715c5d8da4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2715c5d8da4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715c5d8da4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715c5d8da4_0_0"/>
          <p:cNvSpPr txBox="1"/>
          <p:nvPr/>
        </p:nvSpPr>
        <p:spPr>
          <a:xfrm>
            <a:off x="293500" y="197250"/>
            <a:ext cx="94419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b="1" lang="ko-KR" sz="50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데모</a:t>
            </a:r>
            <a:r>
              <a:rPr b="1" lang="ko-KR" sz="5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   </a:t>
            </a:r>
            <a:r>
              <a:rPr b="1" lang="ko-KR" sz="50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순서</a:t>
            </a:r>
            <a:r>
              <a:rPr b="1" lang="ko-KR" sz="5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      </a:t>
            </a:r>
            <a:endParaRPr b="1" sz="50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45" name="Google Shape;145;g2715c5d8da4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7050" y="1370225"/>
            <a:ext cx="11018772" cy="5374875"/>
          </a:xfrm>
          <a:prstGeom prst="rect">
            <a:avLst/>
          </a:prstGeom>
          <a:noFill/>
          <a:ln cap="flat" cmpd="sng" w="19050">
            <a:solidFill>
              <a:srgbClr val="5D6DB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6" name="Google Shape;146;g2715c5d8da4_0_0"/>
          <p:cNvSpPr/>
          <p:nvPr/>
        </p:nvSpPr>
        <p:spPr>
          <a:xfrm>
            <a:off x="3346125" y="2569150"/>
            <a:ext cx="8256600" cy="2807400"/>
          </a:xfrm>
          <a:prstGeom prst="frame">
            <a:avLst>
              <a:gd fmla="val 1845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7" name="Google Shape;147;g2715c5d8da4_0_0"/>
          <p:cNvSpPr txBox="1"/>
          <p:nvPr/>
        </p:nvSpPr>
        <p:spPr>
          <a:xfrm>
            <a:off x="4131200" y="1602063"/>
            <a:ext cx="636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의류 분류 -&gt; 모델 완성, 서버 미적용(카메라 의류 인식 화면 진행중)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색상 인식 및 추천 -&gt; 색 세분화 완료, 색 추출 로직 완료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인식된 코디 추천 -&gt; 알고리즘 진행중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564200" y="-668200"/>
            <a:ext cx="14167450" cy="951182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2"/>
          <p:cNvSpPr txBox="1"/>
          <p:nvPr/>
        </p:nvSpPr>
        <p:spPr>
          <a:xfrm>
            <a:off x="3929550" y="2844150"/>
            <a:ext cx="4332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b="1" i="0" lang="ko-KR" sz="7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감사합니다</a:t>
            </a:r>
            <a:r>
              <a:rPr b="1" i="0" lang="ko-KR" sz="15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b="1" i="0" lang="ko-KR" sz="7000" u="none" cap="none" strike="noStrik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:)</a:t>
            </a:r>
            <a:endParaRPr b="1" i="0" sz="7000" u="none" cap="none" strike="noStrik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2023-11-25T11:07:59Z</dcterms:created>
  <dc:creator>정윤진(2020152037)</dc:creator>
</cp:coreProperties>
</file>